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0" r:id="rId6"/>
    <p:sldId id="261" r:id="rId7"/>
    <p:sldId id="262" r:id="rId8"/>
    <p:sldId id="263" r:id="rId9"/>
    <p:sldId id="264" r:id="rId10"/>
    <p:sldId id="259" r:id="rId11"/>
    <p:sldId id="266" r:id="rId12"/>
    <p:sldId id="267" r:id="rId13"/>
    <p:sldId id="270" r:id="rId14"/>
    <p:sldId id="268" r:id="rId15"/>
    <p:sldId id="271" r:id="rId16"/>
    <p:sldId id="272" r:id="rId17"/>
    <p:sldId id="269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5168626-AB05-44D1-8A52-10E42F8274B2}" type="datetimeFigureOut">
              <a:rPr lang="en-CA" smtClean="0"/>
              <a:pPr/>
              <a:t>07/02/2011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F6FB111-6192-479C-A1FF-D522BA2D236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2.bp.blogspot.com/_5TjoHMxwekA/TIKDXDgpwYI/AAAAAAAAA2c/mdZEPDBDhsU/s1600/Hamlet+and+His+Fathers+Ghost+by+WIlliam+Blake+1806.jpg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upload.wikimedia.org/wikipedia/commons/d/d8/Eug%C3%A8ne_Delacroix,_Hamlet_and_Horatio_in_the_Gravey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32656"/>
            <a:ext cx="4752528" cy="6228199"/>
          </a:xfrm>
          <a:prstGeom prst="rect">
            <a:avLst/>
          </a:prstGeom>
          <a:noFill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 smtClean="0"/>
          </a:p>
          <a:p>
            <a:r>
              <a:rPr lang="en-CA" dirty="0" smtClean="0"/>
              <a:t>By William Shakespeare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13800" b="1" dirty="0" smtClean="0"/>
              <a:t>Hamlet</a:t>
            </a:r>
            <a:endParaRPr lang="en-CA" sz="13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000" b="1" dirty="0" smtClean="0"/>
              <a:t>Act II</a:t>
            </a:r>
            <a:endParaRPr lang="en-CA" sz="80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Madness of Prince Hamlet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7877" y="980728"/>
            <a:ext cx="5126699" cy="38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b="1" u="sng" dirty="0" smtClean="0"/>
              <a:t>Polonius and Ophelia</a:t>
            </a:r>
          </a:p>
          <a:p>
            <a:endParaRPr lang="en-CA" sz="1400" dirty="0" smtClean="0"/>
          </a:p>
          <a:p>
            <a:pPr lvl="1"/>
            <a:r>
              <a:rPr lang="en-CA" dirty="0" smtClean="0"/>
              <a:t>Ophelia tells Polonius how Hamlet is freaking out.</a:t>
            </a:r>
          </a:p>
          <a:p>
            <a:pPr lvl="1"/>
            <a:r>
              <a:rPr lang="en-CA" dirty="0" smtClean="0"/>
              <a:t>Polonius decides it is because she refused his love.</a:t>
            </a:r>
          </a:p>
          <a:p>
            <a:pPr lvl="1"/>
            <a:r>
              <a:rPr lang="en-CA" dirty="0" smtClean="0"/>
              <a:t>He runs off to tell Claudius.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II – Scene 1</a:t>
            </a:r>
            <a:endParaRPr lang="en-C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b="1" u="sng" dirty="0" smtClean="0"/>
              <a:t>The “Fishmonger” Scene</a:t>
            </a:r>
          </a:p>
          <a:p>
            <a:endParaRPr lang="en-CA" sz="2000" b="1" u="sng" dirty="0" smtClean="0"/>
          </a:p>
          <a:p>
            <a:pPr lvl="1"/>
            <a:r>
              <a:rPr lang="en-CA" dirty="0" smtClean="0"/>
              <a:t>We meet Rosencrantz and Guildenstern</a:t>
            </a:r>
          </a:p>
          <a:p>
            <a:pPr lvl="1"/>
            <a:r>
              <a:rPr lang="en-CA" dirty="0" smtClean="0"/>
              <a:t>Polonius tells Claudius about Hamlet’s madness</a:t>
            </a:r>
          </a:p>
          <a:p>
            <a:pPr lvl="1"/>
            <a:r>
              <a:rPr lang="en-CA" dirty="0" smtClean="0"/>
              <a:t>They devise a plan to confront Hamlet with Ophelia and to see how he reacts.</a:t>
            </a:r>
          </a:p>
          <a:p>
            <a:pPr lvl="1"/>
            <a:r>
              <a:rPr lang="en-CA" dirty="0" smtClean="0"/>
              <a:t>Polonius catches up with Hamlet in the Library and they talk – Hamlet acts crazy, but with lots of wit. </a:t>
            </a:r>
          </a:p>
          <a:p>
            <a:pPr lvl="1"/>
            <a:r>
              <a:rPr lang="en-CA" dirty="0" smtClean="0"/>
              <a:t>Hamlet meets Rosencrantz and Guildenstern.</a:t>
            </a:r>
          </a:p>
          <a:p>
            <a:pPr lvl="1"/>
            <a:r>
              <a:rPr lang="en-CA" dirty="0" smtClean="0"/>
              <a:t>The actors arrive!</a:t>
            </a:r>
          </a:p>
          <a:p>
            <a:pPr lvl="1"/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II – Scene 2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000" b="1" dirty="0" smtClean="0"/>
              <a:t>Act III</a:t>
            </a:r>
            <a:endParaRPr lang="en-CA" sz="80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Things start to get really EMO…</a:t>
            </a:r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55837"/>
            <a:ext cx="3388593" cy="440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b="1" u="sng" dirty="0" smtClean="0"/>
              <a:t>“To be, or not to be…”</a:t>
            </a:r>
          </a:p>
          <a:p>
            <a:endParaRPr lang="en-CA" sz="1800" dirty="0" smtClean="0"/>
          </a:p>
          <a:p>
            <a:pPr lvl="1"/>
            <a:r>
              <a:rPr lang="en-CA" dirty="0" smtClean="0"/>
              <a:t>Claudius, Gertrude, Rosencrantz and Guildenstern all discuss Hamlet’s madness.</a:t>
            </a:r>
          </a:p>
          <a:p>
            <a:pPr lvl="1"/>
            <a:r>
              <a:rPr lang="en-CA" dirty="0" smtClean="0"/>
              <a:t>The decide to invite the actors in to see if that helps.</a:t>
            </a:r>
          </a:p>
          <a:p>
            <a:pPr lvl="1"/>
            <a:r>
              <a:rPr lang="en-CA" dirty="0" smtClean="0"/>
              <a:t>Hamlet walks in contemplating his own death.</a:t>
            </a:r>
          </a:p>
          <a:p>
            <a:pPr lvl="1"/>
            <a:r>
              <a:rPr lang="en-CA" smtClean="0"/>
              <a:t>He </a:t>
            </a:r>
            <a:r>
              <a:rPr lang="en-CA" smtClean="0"/>
              <a:t>sees </a:t>
            </a:r>
            <a:r>
              <a:rPr lang="en-CA" dirty="0" smtClean="0"/>
              <a:t>Ophelia and she tries to give him back his things.</a:t>
            </a:r>
          </a:p>
          <a:p>
            <a:pPr lvl="1"/>
            <a:r>
              <a:rPr lang="en-CA" dirty="0" smtClean="0"/>
              <a:t>Claudius and Polonius emerge from behind a tapestry and agree that he is losing it.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III – Scene 1</a:t>
            </a:r>
            <a:endParaRPr lang="en-C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b="1" u="sng" dirty="0" smtClean="0"/>
              <a:t>The Play within a Play</a:t>
            </a:r>
          </a:p>
          <a:p>
            <a:endParaRPr lang="en-CA" dirty="0" smtClean="0"/>
          </a:p>
          <a:p>
            <a:pPr lvl="1"/>
            <a:r>
              <a:rPr lang="en-CA" dirty="0" smtClean="0"/>
              <a:t>Hamlet councils the actors on how to act</a:t>
            </a:r>
          </a:p>
          <a:p>
            <a:pPr lvl="1"/>
            <a:r>
              <a:rPr lang="en-CA" dirty="0" smtClean="0"/>
              <a:t>Hamlet sits near the king and explains what is happening during the play</a:t>
            </a:r>
          </a:p>
          <a:p>
            <a:pPr lvl="1"/>
            <a:r>
              <a:rPr lang="en-CA" dirty="0" smtClean="0"/>
              <a:t>Hamlet teases Ophelia with sexual references</a:t>
            </a:r>
          </a:p>
          <a:p>
            <a:pPr lvl="1"/>
            <a:r>
              <a:rPr lang="en-CA" dirty="0" smtClean="0"/>
              <a:t>Claudius freaks out when he  sees the play!</a:t>
            </a:r>
          </a:p>
          <a:p>
            <a:pPr lvl="1"/>
            <a:r>
              <a:rPr lang="en-CA" dirty="0" smtClean="0"/>
              <a:t>Hamlet rejoices. Gertrude is disgusted.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III – Scene 2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b="1" u="sng" dirty="0" smtClean="0"/>
              <a:t>The Praying King</a:t>
            </a:r>
          </a:p>
          <a:p>
            <a:endParaRPr lang="en-CA" dirty="0" smtClean="0"/>
          </a:p>
          <a:p>
            <a:pPr lvl="1"/>
            <a:r>
              <a:rPr lang="en-CA" dirty="0" smtClean="0"/>
              <a:t>Claudius tells Rosencrantz and Guildenstern to take Hamlet to England immediately</a:t>
            </a:r>
          </a:p>
          <a:p>
            <a:pPr lvl="1"/>
            <a:r>
              <a:rPr lang="en-CA" dirty="0" smtClean="0"/>
              <a:t>He then goes to pray</a:t>
            </a:r>
          </a:p>
          <a:p>
            <a:pPr lvl="1"/>
            <a:r>
              <a:rPr lang="en-CA" dirty="0" smtClean="0"/>
              <a:t>Hamlet comes across him and comes very close to killing him…</a:t>
            </a:r>
          </a:p>
          <a:p>
            <a:pPr lvl="1"/>
            <a:r>
              <a:rPr lang="en-CA" dirty="0" smtClean="0"/>
              <a:t>But it occurs to him if he stabs him while he is praying – he may go to heaven.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III – Scene 3</a:t>
            </a:r>
            <a:endParaRPr lang="en-CA" sz="6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b="1" u="sng" dirty="0" smtClean="0"/>
              <a:t>Gertrude’s Chambers – The Incest Scene</a:t>
            </a:r>
          </a:p>
          <a:p>
            <a:endParaRPr lang="en-CA" sz="1600" dirty="0" smtClean="0"/>
          </a:p>
          <a:p>
            <a:pPr lvl="1"/>
            <a:r>
              <a:rPr lang="en-CA" dirty="0" smtClean="0"/>
              <a:t>Polonius hides in the Queen’s chambers to overhear their conversation.</a:t>
            </a:r>
          </a:p>
          <a:p>
            <a:pPr lvl="1"/>
            <a:r>
              <a:rPr lang="en-CA" dirty="0" smtClean="0"/>
              <a:t>Gertrude confronts Hamlet about his behaviour toward her now husband.</a:t>
            </a:r>
          </a:p>
          <a:p>
            <a:pPr lvl="1"/>
            <a:r>
              <a:rPr lang="en-CA" dirty="0" smtClean="0"/>
              <a:t>Hamlet explodes – and Gertrude yells out in fear.</a:t>
            </a:r>
          </a:p>
          <a:p>
            <a:pPr lvl="1"/>
            <a:r>
              <a:rPr lang="en-CA" dirty="0" smtClean="0"/>
              <a:t>Polonius cries out, Hamlet is so angry – he stabs whoever is behind the tapestry (hoping it is the King!)</a:t>
            </a:r>
          </a:p>
          <a:p>
            <a:pPr lvl="1"/>
            <a:r>
              <a:rPr lang="en-CA" dirty="0" smtClean="0"/>
              <a:t>The Ghost appears (only to Hamlet) and reminds him of his mission.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III – Scene 4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CA" sz="8000" dirty="0" smtClean="0"/>
              <a:t>Act IV</a:t>
            </a:r>
            <a:endParaRPr lang="en-CA" sz="8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Ophelia goes a little nuts…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5508079" cy="327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600" b="1" u="sng" dirty="0" smtClean="0"/>
              <a:t>Somewhere in the Castle</a:t>
            </a:r>
          </a:p>
          <a:p>
            <a:endParaRPr lang="en-CA" sz="1800" dirty="0" smtClean="0"/>
          </a:p>
          <a:p>
            <a:pPr lvl="1"/>
            <a:r>
              <a:rPr lang="en-CA" dirty="0" smtClean="0"/>
              <a:t>Claudius is conferring with Rosencrantz and Guildenstern</a:t>
            </a:r>
          </a:p>
          <a:p>
            <a:pPr lvl="1"/>
            <a:r>
              <a:rPr lang="en-CA" dirty="0" smtClean="0"/>
              <a:t>Gertrude enters and tells Claudius what happened.</a:t>
            </a:r>
          </a:p>
          <a:p>
            <a:pPr lvl="1"/>
            <a:r>
              <a:rPr lang="en-CA" dirty="0" smtClean="0"/>
              <a:t>Claudius realizes that Hamlet means to kill him.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IV – Scene 1</a:t>
            </a:r>
            <a:endParaRPr lang="en-CA" sz="6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7200" b="1" dirty="0" smtClean="0"/>
              <a:t>What do you Already know?</a:t>
            </a:r>
            <a:endParaRPr lang="en-CA" sz="72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600" b="1" u="sng" dirty="0" smtClean="0"/>
              <a:t>Elsewhere in the Castle</a:t>
            </a:r>
          </a:p>
          <a:p>
            <a:endParaRPr lang="en-CA" dirty="0" smtClean="0"/>
          </a:p>
          <a:p>
            <a:pPr lvl="1"/>
            <a:r>
              <a:rPr lang="en-CA" dirty="0" smtClean="0"/>
              <a:t>Rosencrantz and Guildenstern find Hamlet.</a:t>
            </a:r>
          </a:p>
          <a:p>
            <a:pPr lvl="1"/>
            <a:r>
              <a:rPr lang="en-CA" dirty="0" smtClean="0"/>
              <a:t>Hamlet realizes quickly that his two friends are loyal to the King.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IV – Scene 2</a:t>
            </a:r>
            <a:endParaRPr lang="en-C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b="1" u="sng" dirty="0" smtClean="0"/>
              <a:t>The Worm Eating Scene</a:t>
            </a:r>
          </a:p>
          <a:p>
            <a:endParaRPr lang="en-CA" sz="1800" dirty="0" smtClean="0"/>
          </a:p>
          <a:p>
            <a:pPr lvl="1"/>
            <a:r>
              <a:rPr lang="en-CA" dirty="0" smtClean="0"/>
              <a:t>Claudius asks Hamlet where Polonius’ body is…</a:t>
            </a:r>
          </a:p>
          <a:p>
            <a:pPr lvl="1"/>
            <a:r>
              <a:rPr lang="en-CA" dirty="0" smtClean="0"/>
              <a:t>Hamlet continues to act slightly crazy and hostile towards his Uncle.</a:t>
            </a:r>
          </a:p>
          <a:p>
            <a:pPr lvl="1"/>
            <a:r>
              <a:rPr lang="en-CA" dirty="0" smtClean="0"/>
              <a:t>In an aside – Claudius admits his plan to have Hamlet killed in England.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IV – Scene 3</a:t>
            </a:r>
            <a:endParaRPr lang="en-CA" sz="60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b="1" u="sng" dirty="0" smtClean="0"/>
              <a:t>A Field in Denmark</a:t>
            </a:r>
          </a:p>
          <a:p>
            <a:endParaRPr lang="en-CA" dirty="0" smtClean="0"/>
          </a:p>
          <a:p>
            <a:pPr lvl="1"/>
            <a:r>
              <a:rPr lang="en-CA" dirty="0" smtClean="0"/>
              <a:t>Hamlet, with his armed escort, runs into Fortinbras (a Captain from the Norwegian army)</a:t>
            </a:r>
          </a:p>
          <a:p>
            <a:pPr lvl="1"/>
            <a:r>
              <a:rPr lang="en-CA" dirty="0" smtClean="0"/>
              <a:t>Hamlet is surprised so many people would die for something so insignificant.</a:t>
            </a:r>
          </a:p>
          <a:p>
            <a:pPr lvl="1"/>
            <a:r>
              <a:rPr lang="en-CA" dirty="0" smtClean="0"/>
              <a:t>In conclusion, Hamlet realizes he has been avoiding his goal – and he decides to be more “bloody.” 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IV – Scene 4</a:t>
            </a:r>
            <a:endParaRPr lang="en-C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b="1" u="sng" dirty="0" smtClean="0"/>
              <a:t>The Madness of Ophelia</a:t>
            </a:r>
          </a:p>
          <a:p>
            <a:endParaRPr lang="en-CA" dirty="0" smtClean="0"/>
          </a:p>
          <a:p>
            <a:pPr lvl="1"/>
            <a:r>
              <a:rPr lang="en-CA" dirty="0" smtClean="0"/>
              <a:t>Gertrude and Claudius discuss Ophelia – who has kind of gone crazy since Hamlet killed Polonius.</a:t>
            </a:r>
          </a:p>
          <a:p>
            <a:pPr lvl="1"/>
            <a:r>
              <a:rPr lang="en-CA" dirty="0" smtClean="0"/>
              <a:t>She enters and sings…</a:t>
            </a:r>
          </a:p>
          <a:p>
            <a:pPr lvl="1"/>
            <a:r>
              <a:rPr lang="en-CA" dirty="0" smtClean="0"/>
              <a:t>Laertes enters (sailed home) with a mob and sees Ophelia.</a:t>
            </a:r>
          </a:p>
          <a:p>
            <a:pPr lvl="1"/>
            <a:r>
              <a:rPr lang="en-CA" dirty="0" smtClean="0"/>
              <a:t>Claudius informs Laertes that Hamlet is to blame.</a:t>
            </a:r>
          </a:p>
          <a:p>
            <a:pPr lvl="1"/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IV – Scene 5</a:t>
            </a:r>
            <a:endParaRPr lang="en-C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b="1" u="sng" dirty="0" smtClean="0"/>
              <a:t>The Escape</a:t>
            </a:r>
          </a:p>
          <a:p>
            <a:endParaRPr lang="en-CA" dirty="0" smtClean="0"/>
          </a:p>
          <a:p>
            <a:pPr lvl="1"/>
            <a:r>
              <a:rPr lang="en-CA" dirty="0" smtClean="0"/>
              <a:t>Horatio gets a letter from Hamlet who describes his escape from the ship – and what he did to Rosencrantz and Guildenstern!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IV  - Scene 6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b="1" u="sng" dirty="0" smtClean="0"/>
              <a:t>The Plan</a:t>
            </a:r>
          </a:p>
          <a:p>
            <a:endParaRPr lang="en-CA" sz="1600" dirty="0" smtClean="0"/>
          </a:p>
          <a:p>
            <a:pPr lvl="1"/>
            <a:r>
              <a:rPr lang="en-CA" dirty="0" smtClean="0"/>
              <a:t>Claudius explains to Laertes what happened and why he sent Hamlet to England.</a:t>
            </a:r>
          </a:p>
          <a:p>
            <a:pPr lvl="1"/>
            <a:r>
              <a:rPr lang="en-CA" dirty="0" smtClean="0"/>
              <a:t>A messenger comes in a tells them Hamlet will return the following day…Laertes is happy he will have his revenge.</a:t>
            </a:r>
          </a:p>
          <a:p>
            <a:pPr lvl="1"/>
            <a:r>
              <a:rPr lang="en-CA" dirty="0" smtClean="0"/>
              <a:t>Claudius manipulates Laertes into killing Hamlet for him – with a poisoned blade during a duel.</a:t>
            </a:r>
          </a:p>
          <a:p>
            <a:pPr lvl="1"/>
            <a:r>
              <a:rPr lang="en-CA" dirty="0" smtClean="0"/>
              <a:t>If that does not work – Claudius will poison him.</a:t>
            </a:r>
          </a:p>
          <a:p>
            <a:pPr lvl="1"/>
            <a:r>
              <a:rPr lang="en-CA" dirty="0" smtClean="0"/>
              <a:t>Gertrude enters and tells them about Ophelia’s suicide.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IV – Scene 7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b="1" dirty="0" smtClean="0"/>
              <a:t>Act V</a:t>
            </a:r>
            <a:endParaRPr lang="en-CA" sz="8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Great Duel!</a:t>
            </a:r>
            <a:endParaRPr lang="en-C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757381"/>
            <a:ext cx="4912196" cy="399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b="1" u="sng" dirty="0" smtClean="0"/>
              <a:t>The “Grave” Scene</a:t>
            </a:r>
          </a:p>
          <a:p>
            <a:endParaRPr lang="en-CA" sz="1800" dirty="0" smtClean="0"/>
          </a:p>
          <a:p>
            <a:pPr lvl="1"/>
            <a:r>
              <a:rPr lang="en-CA" dirty="0" smtClean="0"/>
              <a:t>Horatio and Hamlet approach the castle, they see the gravediggers and a ridiculous conversation ensues.</a:t>
            </a:r>
          </a:p>
          <a:p>
            <a:pPr lvl="1"/>
            <a:r>
              <a:rPr lang="en-CA" dirty="0" smtClean="0"/>
              <a:t>“Oh </a:t>
            </a:r>
            <a:r>
              <a:rPr lang="en-CA" dirty="0" err="1" smtClean="0"/>
              <a:t>Yoric</a:t>
            </a:r>
            <a:r>
              <a:rPr lang="en-CA" dirty="0" smtClean="0"/>
              <a:t>, I knew him well…”</a:t>
            </a:r>
          </a:p>
          <a:p>
            <a:pPr lvl="1"/>
            <a:r>
              <a:rPr lang="en-CA" dirty="0" smtClean="0"/>
              <a:t>The funeral procession for Ophelia arrives</a:t>
            </a:r>
          </a:p>
          <a:p>
            <a:pPr lvl="1"/>
            <a:r>
              <a:rPr lang="en-CA" dirty="0" smtClean="0"/>
              <a:t>Hamlet realizes it is Ophelia – Laertes jumps into the grave and Hamlet joins him.</a:t>
            </a:r>
          </a:p>
          <a:p>
            <a:pPr lvl="1"/>
            <a:r>
              <a:rPr lang="en-CA" dirty="0" smtClean="0"/>
              <a:t>They fight – and the duel is set.</a:t>
            </a:r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V – Scene 1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b="1" u="sng" dirty="0" smtClean="0"/>
              <a:t>The Duel</a:t>
            </a:r>
          </a:p>
          <a:p>
            <a:endParaRPr lang="en-CA" dirty="0" smtClean="0"/>
          </a:p>
          <a:p>
            <a:pPr lvl="1"/>
            <a:r>
              <a:rPr lang="en-CA" dirty="0" smtClean="0"/>
              <a:t>In preparation, Hamlet tells Horatio about how he killed off Rosencrantz and Guildenstern.</a:t>
            </a:r>
          </a:p>
          <a:p>
            <a:pPr lvl="1"/>
            <a:r>
              <a:rPr lang="en-CA" dirty="0" smtClean="0"/>
              <a:t>Hamlet and Laertes begin their duel – Hamlet scores first and Claudius rises, offering toast for the fighters and a pearl for the winner (it’s poison!)</a:t>
            </a:r>
          </a:p>
          <a:p>
            <a:pPr lvl="1"/>
            <a:r>
              <a:rPr lang="en-CA" dirty="0" smtClean="0"/>
              <a:t>They continue to fight – but Gertrude gets up and drinks from the cup!</a:t>
            </a:r>
          </a:p>
          <a:p>
            <a:pPr lvl="1"/>
            <a:r>
              <a:rPr lang="en-CA" dirty="0" smtClean="0"/>
              <a:t>During the fight, they manage to exchange swords – both are cut.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V – Scene 2</a:t>
            </a:r>
            <a:endParaRPr lang="en-CA" sz="72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CA" dirty="0" smtClean="0"/>
              <a:t>The Queen dies – Laertes dies and explains what the king has done.</a:t>
            </a:r>
          </a:p>
          <a:p>
            <a:pPr lvl="1"/>
            <a:r>
              <a:rPr lang="en-CA" dirty="0" smtClean="0"/>
              <a:t>Hamlet kills the King and then dies himself.</a:t>
            </a:r>
          </a:p>
          <a:p>
            <a:pPr lvl="1"/>
            <a:r>
              <a:rPr lang="en-CA" dirty="0" smtClean="0"/>
              <a:t>Fortinbras enters and Hamlet is given a soldiers funeral.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V – Scene 2</a:t>
            </a:r>
            <a:endParaRPr lang="en-CA" sz="6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u="sng" dirty="0" smtClean="0"/>
              <a:t>Prince Hamlet </a:t>
            </a:r>
            <a:r>
              <a:rPr lang="en-CA" dirty="0" smtClean="0"/>
              <a:t>– about 18 years old, Heir to the throne of Denmark</a:t>
            </a:r>
          </a:p>
          <a:p>
            <a:r>
              <a:rPr lang="en-CA" u="sng" dirty="0" smtClean="0"/>
              <a:t>King Claudius </a:t>
            </a:r>
            <a:r>
              <a:rPr lang="en-CA" dirty="0" smtClean="0"/>
              <a:t>– King of Denmark, Hamlet’s Uncle</a:t>
            </a:r>
          </a:p>
          <a:p>
            <a:r>
              <a:rPr lang="en-CA" u="sng" dirty="0" smtClean="0"/>
              <a:t>Queen Gertrude </a:t>
            </a:r>
            <a:r>
              <a:rPr lang="en-CA" dirty="0" smtClean="0"/>
              <a:t>– Hamlet’s mother</a:t>
            </a:r>
          </a:p>
          <a:p>
            <a:r>
              <a:rPr lang="en-CA" u="sng" dirty="0" smtClean="0"/>
              <a:t>Polonius</a:t>
            </a:r>
            <a:r>
              <a:rPr lang="en-CA" dirty="0" smtClean="0"/>
              <a:t> – Lord Chamberlain, Ophelia and Laertes’ Father</a:t>
            </a:r>
          </a:p>
          <a:p>
            <a:r>
              <a:rPr lang="en-CA" u="sng" dirty="0" smtClean="0"/>
              <a:t>Ophelia</a:t>
            </a:r>
            <a:r>
              <a:rPr lang="en-CA" dirty="0" smtClean="0"/>
              <a:t> – Hamlet’s girlfriend</a:t>
            </a:r>
          </a:p>
          <a:p>
            <a:r>
              <a:rPr lang="en-CA" u="sng" dirty="0" smtClean="0"/>
              <a:t>Laertes</a:t>
            </a:r>
            <a:r>
              <a:rPr lang="en-CA" dirty="0" smtClean="0"/>
              <a:t> – Ophelia’s older brother and Hamlet’s friend</a:t>
            </a:r>
          </a:p>
          <a:p>
            <a:r>
              <a:rPr lang="en-CA" u="sng" dirty="0" smtClean="0"/>
              <a:t>Horatio</a:t>
            </a:r>
            <a:r>
              <a:rPr lang="en-CA" dirty="0" smtClean="0"/>
              <a:t> – Hamlet’s friend</a:t>
            </a:r>
          </a:p>
          <a:p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b="1" dirty="0" smtClean="0"/>
              <a:t>Main Characters</a:t>
            </a:r>
            <a:endParaRPr lang="en-CA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208912" cy="556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117372" y="2967335"/>
            <a:ext cx="29092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End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b="1" dirty="0" smtClean="0"/>
              <a:t>Act I</a:t>
            </a:r>
            <a:endParaRPr lang="en-CA" sz="8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Where we meet the characters and learn about the murder!</a:t>
            </a:r>
            <a:endParaRPr lang="en-CA" dirty="0"/>
          </a:p>
        </p:txBody>
      </p:sp>
      <p:pic>
        <p:nvPicPr>
          <p:cNvPr id="26626" name="Picture 2" descr="http://2.bp.blogspot.com/_5TjoHMxwekA/TIKDXDgpwYI/AAAAAAAAA2c/mdZEPDBDhsU/s400/Hamlet+and+His+Fathers+Ghost+by+WIlliam+Blake+180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08664"/>
            <a:ext cx="3103240" cy="4310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 Ghost!</a:t>
            </a:r>
          </a:p>
          <a:p>
            <a:r>
              <a:rPr lang="en-CA" dirty="0" smtClean="0"/>
              <a:t>A bunch of guards and Horatio (Hamlet’s best friend)</a:t>
            </a:r>
          </a:p>
          <a:p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1 – Scene 1</a:t>
            </a:r>
            <a:endParaRPr lang="en-C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800" u="sng" dirty="0" smtClean="0"/>
              <a:t>The King’s Speech </a:t>
            </a:r>
            <a:r>
              <a:rPr lang="en-CA" sz="2800" dirty="0" smtClean="0"/>
              <a:t>(Claudius – Hamlet’s Uncle)</a:t>
            </a:r>
          </a:p>
          <a:p>
            <a:pPr lvl="1"/>
            <a:r>
              <a:rPr lang="en-CA" sz="2800" dirty="0" smtClean="0"/>
              <a:t>A discussion of Hamlet’s mourning</a:t>
            </a:r>
          </a:p>
          <a:p>
            <a:pPr lvl="1"/>
            <a:r>
              <a:rPr lang="en-CA" sz="2800" dirty="0" smtClean="0"/>
              <a:t>Whether or not he should return to school</a:t>
            </a:r>
          </a:p>
          <a:p>
            <a:pPr lvl="1"/>
            <a:r>
              <a:rPr lang="en-CA" sz="2800" dirty="0" smtClean="0"/>
              <a:t>Hamlet’s veiled response</a:t>
            </a:r>
          </a:p>
          <a:p>
            <a:pPr lvl="1"/>
            <a:r>
              <a:rPr lang="en-CA" sz="2800" dirty="0" smtClean="0"/>
              <a:t>Hamlet’s soliloquy – a main theme!</a:t>
            </a:r>
          </a:p>
          <a:p>
            <a:pPr lvl="1"/>
            <a:r>
              <a:rPr lang="en-CA" sz="2800" dirty="0" smtClean="0"/>
              <a:t>Horatio tells Hamlet about the ghost…</a:t>
            </a:r>
            <a:endParaRPr lang="en-CA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1 – Scene 2</a:t>
            </a:r>
            <a:endParaRPr lang="en-CA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u="sng" dirty="0" smtClean="0"/>
              <a:t>Polonius’ House </a:t>
            </a:r>
            <a:r>
              <a:rPr lang="en-CA" sz="4000" dirty="0" smtClean="0"/>
              <a:t>(Ophelia and </a:t>
            </a:r>
            <a:r>
              <a:rPr lang="en-CA" sz="4000" dirty="0" err="1" smtClean="0"/>
              <a:t>Laertes</a:t>
            </a:r>
            <a:r>
              <a:rPr lang="en-CA" sz="4000" dirty="0" smtClean="0"/>
              <a:t>’ Father)</a:t>
            </a:r>
          </a:p>
          <a:p>
            <a:endParaRPr lang="en-CA" sz="1100" dirty="0" smtClean="0"/>
          </a:p>
          <a:p>
            <a:pPr lvl="1"/>
            <a:r>
              <a:rPr lang="en-CA" sz="3200" dirty="0" err="1" smtClean="0"/>
              <a:t>Laertes</a:t>
            </a:r>
            <a:r>
              <a:rPr lang="en-CA" sz="3200" dirty="0" smtClean="0"/>
              <a:t> speaks to Ophelia about Hamlet</a:t>
            </a:r>
          </a:p>
          <a:p>
            <a:pPr lvl="1"/>
            <a:r>
              <a:rPr lang="en-CA" sz="3200" dirty="0" smtClean="0"/>
              <a:t>Fatherly advice to </a:t>
            </a:r>
            <a:r>
              <a:rPr lang="en-CA" sz="3200" dirty="0" err="1" smtClean="0"/>
              <a:t>Laertes</a:t>
            </a:r>
            <a:r>
              <a:rPr lang="en-CA" sz="3200" dirty="0" smtClean="0"/>
              <a:t> about going off to school</a:t>
            </a:r>
          </a:p>
          <a:p>
            <a:pPr lvl="1"/>
            <a:r>
              <a:rPr lang="en-CA" sz="3200" dirty="0" smtClean="0"/>
              <a:t>Polonius forbids Ophelia to associate with Hamlet</a:t>
            </a:r>
          </a:p>
          <a:p>
            <a:pPr lvl="1"/>
            <a:endParaRPr lang="en-CA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1 – Scene 3</a:t>
            </a:r>
            <a:endParaRPr lang="en-C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u="sng" dirty="0" smtClean="0"/>
              <a:t>Up on the Castle </a:t>
            </a:r>
            <a:r>
              <a:rPr lang="en-CA" dirty="0" smtClean="0"/>
              <a:t>(waiting for the Ghost)</a:t>
            </a:r>
          </a:p>
          <a:p>
            <a:endParaRPr lang="en-CA" dirty="0" smtClean="0"/>
          </a:p>
          <a:p>
            <a:pPr lvl="1"/>
            <a:r>
              <a:rPr lang="en-CA" sz="3600" dirty="0" smtClean="0"/>
              <a:t>Hamlet sees the ghost and goes running after it!</a:t>
            </a:r>
            <a:endParaRPr lang="en-CA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1 – Scene 4</a:t>
            </a:r>
            <a:endParaRPr lang="en-C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u="sng" dirty="0" smtClean="0"/>
              <a:t>Hamlet and the Ghost</a:t>
            </a:r>
          </a:p>
          <a:p>
            <a:endParaRPr lang="en-CA" sz="1800" dirty="0" smtClean="0"/>
          </a:p>
          <a:p>
            <a:pPr lvl="1"/>
            <a:r>
              <a:rPr lang="en-CA" sz="3200" dirty="0" smtClean="0"/>
              <a:t>The ghost tells Hamlet that he was murdered!</a:t>
            </a:r>
          </a:p>
          <a:p>
            <a:pPr lvl="1"/>
            <a:r>
              <a:rPr lang="en-CA" sz="3200" dirty="0" smtClean="0"/>
              <a:t>He also asks to be avenged</a:t>
            </a:r>
          </a:p>
          <a:p>
            <a:pPr lvl="1"/>
            <a:r>
              <a:rPr lang="en-CA" sz="3200" dirty="0" smtClean="0"/>
              <a:t>At dawn, he disappears, and Hamlet makes his men swear on his sword not to reveal what they have seen this night.</a:t>
            </a:r>
            <a:endParaRPr lang="en-CA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1 – Scene 5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266</TotalTime>
  <Words>1168</Words>
  <Application>Microsoft Office PowerPoint</Application>
  <PresentationFormat>On-screen Show (4:3)</PresentationFormat>
  <Paragraphs>156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Paper</vt:lpstr>
      <vt:lpstr>Hamlet</vt:lpstr>
      <vt:lpstr>What do you Already know?</vt:lpstr>
      <vt:lpstr>Main Characters</vt:lpstr>
      <vt:lpstr>Act I</vt:lpstr>
      <vt:lpstr>Act 1 – Scene 1</vt:lpstr>
      <vt:lpstr>Act 1 – Scene 2</vt:lpstr>
      <vt:lpstr>Act 1 – Scene 3</vt:lpstr>
      <vt:lpstr>Act 1 – Scene 4</vt:lpstr>
      <vt:lpstr>Act 1 – Scene 5</vt:lpstr>
      <vt:lpstr>Act II</vt:lpstr>
      <vt:lpstr>Act II – Scene 1</vt:lpstr>
      <vt:lpstr>Act II – Scene 2</vt:lpstr>
      <vt:lpstr>Act III</vt:lpstr>
      <vt:lpstr>Act III – Scene 1</vt:lpstr>
      <vt:lpstr>Act III – Scene 2</vt:lpstr>
      <vt:lpstr>Act III – Scene 3</vt:lpstr>
      <vt:lpstr>Act III – Scene 4</vt:lpstr>
      <vt:lpstr>Act IV</vt:lpstr>
      <vt:lpstr>Act IV – Scene 1</vt:lpstr>
      <vt:lpstr>Act IV – Scene 2</vt:lpstr>
      <vt:lpstr>Act IV – Scene 3</vt:lpstr>
      <vt:lpstr>Act IV – Scene 4</vt:lpstr>
      <vt:lpstr>Act IV – Scene 5</vt:lpstr>
      <vt:lpstr>Act IV  - Scene 6</vt:lpstr>
      <vt:lpstr>Act IV – Scene 7</vt:lpstr>
      <vt:lpstr>Act V</vt:lpstr>
      <vt:lpstr>Act V – Scene 1</vt:lpstr>
      <vt:lpstr>Act V – Scene 2</vt:lpstr>
      <vt:lpstr>Act V – Scene 2</vt:lpstr>
      <vt:lpstr>Slide 30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Hamlet</dc:title>
  <dc:creator>LMAC</dc:creator>
  <cp:lastModifiedBy>LMAC</cp:lastModifiedBy>
  <cp:revision>6</cp:revision>
  <dcterms:created xsi:type="dcterms:W3CDTF">2011-01-26T18:03:21Z</dcterms:created>
  <dcterms:modified xsi:type="dcterms:W3CDTF">2011-02-07T15:28:33Z</dcterms:modified>
</cp:coreProperties>
</file>